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3" r:id="rId5"/>
    <p:sldId id="275" r:id="rId6"/>
    <p:sldId id="258" r:id="rId7"/>
    <p:sldId id="293" r:id="rId8"/>
    <p:sldId id="292" r:id="rId9"/>
    <p:sldId id="291" r:id="rId10"/>
    <p:sldId id="272" r:id="rId11"/>
    <p:sldId id="266" r:id="rId12"/>
    <p:sldId id="268" r:id="rId13"/>
    <p:sldId id="259" r:id="rId14"/>
    <p:sldId id="260" r:id="rId15"/>
    <p:sldId id="261" r:id="rId16"/>
    <p:sldId id="262" r:id="rId17"/>
    <p:sldId id="263" r:id="rId18"/>
    <p:sldId id="270" r:id="rId19"/>
    <p:sldId id="271" r:id="rId20"/>
    <p:sldId id="265" r:id="rId21"/>
    <p:sldId id="269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-3175"/>
            <a:ext cx="1220470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125538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351088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8351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MENTAL HEALTH: </a:t>
            </a:r>
            <a:b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CLERGY LOSS AND GRIEF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1315" y="5692775"/>
            <a:ext cx="9144000" cy="1050925"/>
          </a:xfrm>
        </p:spPr>
        <p:txBody>
          <a:bodyPr>
            <a:normAutofit fontScale="40000"/>
          </a:bodyPr>
          <a:lstStyle/>
          <a:p>
            <a:pPr algn="ctr"/>
            <a:r>
              <a:rPr 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QUINTON ADAMS</a:t>
            </a:r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PSYCHOLOGIST AND RESEARCHER</a:t>
            </a:r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qadamsster@gmail.com</a:t>
            </a:r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/>
              <a:t>082 698 5103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11" name="Content Placeholder 110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16" name="Content Placeholder 1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309245"/>
            <a:ext cx="12192000" cy="7167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04" name="Content Placeholder 103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0105" y="457200"/>
            <a:ext cx="10104120" cy="1600200"/>
          </a:xfrm>
        </p:spPr>
        <p:txBody>
          <a:bodyPr/>
          <a:p>
            <a:r>
              <a:rPr lang="en-US" b="1"/>
              <a:t>Covid-19 pandemic has triggered all kinds of losses, including:</a:t>
            </a:r>
            <a:endParaRPr lang="en-US" b="1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05" name="Content Placeholder 104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2310" y="1875790"/>
            <a:ext cx="10515600" cy="4873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06" name="Content Placeholder 105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9410" y="242570"/>
            <a:ext cx="11616690" cy="6408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07" name="Content Placeholder 106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9410" y="273685"/>
            <a:ext cx="11600815" cy="6362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08" name="Content Placeholder 107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034520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18" name="Content Placeholder 117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19" name="Content Placeholder 118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10" name="Content Placeholder 109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COVID - 19 Italian Army in Bergamo</a:t>
            </a:r>
            <a:endParaRPr lang="en-US"/>
          </a:p>
        </p:txBody>
      </p:sp>
      <p:pic>
        <p:nvPicPr>
          <p:cNvPr id="100" name="Content Placeholder 9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08940" y="1825625"/>
            <a:ext cx="5181600" cy="4351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43516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17" name="Content Placeholder 116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635" y="133985"/>
            <a:ext cx="12064365" cy="6723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109" name="Content Placeholder 108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4205" y="243205"/>
            <a:ext cx="10731500" cy="6486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endParaRPr lang="en-US" sz="6000"/>
          </a:p>
          <a:p>
            <a:pPr marL="0" indent="0" algn="ctr">
              <a:buNone/>
            </a:pPr>
            <a:r>
              <a:rPr lang="en-US" sz="6000"/>
              <a:t>MY TRAUMA BACK GROUND</a:t>
            </a:r>
            <a:endParaRPr lang="en-US"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669280"/>
          </a:xfrm>
        </p:spPr>
        <p:txBody>
          <a:bodyPr>
            <a:normAutofit lnSpcReduction="10000"/>
          </a:bodyPr>
          <a:p>
            <a:pPr marL="0" indent="0" algn="ctr">
              <a:buNone/>
            </a:pPr>
            <a:endParaRPr lang="en-US" sz="6000"/>
          </a:p>
          <a:p>
            <a:pPr marL="0" indent="0" algn="ctr">
              <a:buNone/>
            </a:pPr>
            <a:r>
              <a:rPr lang="en-US" sz="4800"/>
              <a:t>MY TRAUMA BACK GROUND</a:t>
            </a:r>
            <a:endParaRPr lang="en-US" sz="4800"/>
          </a:p>
          <a:p>
            <a:pPr marL="0" indent="0" algn="ctr">
              <a:buNone/>
            </a:pPr>
            <a:endParaRPr lang="en-US" sz="6000"/>
          </a:p>
          <a:p>
            <a:pPr marL="0" indent="0" algn="ctr">
              <a:buNone/>
            </a:pPr>
            <a:r>
              <a:rPr lang="en-US" sz="6000"/>
              <a:t>AT THE AGE OF 7yrs My Mother Died in Front of Me</a:t>
            </a:r>
            <a:endParaRPr lang="en-US"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2" name="Content Placeholder 101"/>
          <p:cNvPicPr/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ontent Placeholder 5"/>
          <p:cNvSpPr/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523240"/>
            <a:ext cx="11093450" cy="5604510"/>
          </a:xfrm>
        </p:spPr>
        <p:txBody>
          <a:bodyPr/>
          <a:p>
            <a:pPr marL="0" indent="0" algn="ctr">
              <a:buNone/>
            </a:pPr>
            <a:endParaRPr lang="en-US" sz="6000"/>
          </a:p>
          <a:p>
            <a:pPr marL="0" indent="0" algn="ctr">
              <a:buNone/>
            </a:pPr>
            <a:r>
              <a:rPr lang="en-US" sz="6000"/>
              <a:t>GAINING INSIGHT </a:t>
            </a:r>
            <a:endParaRPr lang="en-US" sz="6000"/>
          </a:p>
          <a:p>
            <a:pPr marL="0" indent="0" algn="ctr">
              <a:buNone/>
            </a:pPr>
            <a:r>
              <a:rPr lang="en-US" sz="6000"/>
              <a:t>INTO OUR </a:t>
            </a:r>
            <a:endParaRPr lang="en-US" sz="6000"/>
          </a:p>
          <a:p>
            <a:pPr marL="0" indent="0" algn="ctr">
              <a:buNone/>
            </a:pPr>
            <a:r>
              <a:rPr lang="en-US" sz="6000"/>
              <a:t>OWN </a:t>
            </a:r>
            <a:endParaRPr lang="en-US" sz="6000"/>
          </a:p>
          <a:p>
            <a:pPr marL="0" indent="0" algn="ctr">
              <a:buNone/>
            </a:pPr>
            <a:r>
              <a:rPr lang="en-US" sz="6000"/>
              <a:t>RESPONSE </a:t>
            </a:r>
            <a:endParaRPr lang="en-US" sz="6000"/>
          </a:p>
          <a:p>
            <a:pPr marL="0" indent="0" algn="ctr">
              <a:buNone/>
            </a:pPr>
            <a:r>
              <a:rPr lang="en-US" sz="6000"/>
              <a:t>TOWARDS GRIEF</a:t>
            </a:r>
            <a:endParaRPr lang="en-US"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DRAW THREE CIRCLES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0180" y="2605405"/>
            <a:ext cx="4063365" cy="297688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GRIEF OVERLOAD</a:t>
            </a:r>
            <a:endParaRPr kumimoji="0" lang="en-US" altLang="zh-CN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EXPERIENCE / EVENT</a:t>
            </a:r>
            <a:endParaRPr kumimoji="0" lang="en-US" altLang="zh-CN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89425" y="2605405"/>
            <a:ext cx="4001135" cy="297688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GRIEF RESPONSE</a:t>
            </a:r>
            <a:endParaRPr kumimoji="0" lang="en-US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THINKING </a:t>
            </a:r>
            <a:endParaRPr kumimoji="0" lang="en-US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/ FEELINGS</a:t>
            </a:r>
            <a:endParaRPr kumimoji="0" lang="en-US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/BEHAVIOUR</a:t>
            </a:r>
            <a:endParaRPr kumimoji="0" lang="en-US" altLang="zh-CN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46440" y="2605405"/>
            <a:ext cx="3845560" cy="297688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8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  <a:endParaRPr kumimoji="0" lang="en-US" altLang="zh-CN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THREE QUESTIONS: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Think about the last 6 / 12 months</a:t>
            </a:r>
            <a:endParaRPr lang="en-US"/>
          </a:p>
          <a:p>
            <a:pPr lvl="1"/>
            <a:r>
              <a:rPr lang="en-US"/>
              <a:t>When was the point / day / week when you were feeling overwhelmed or overloaded due to grief in yr context.</a:t>
            </a:r>
            <a:endParaRPr lang="en-US"/>
          </a:p>
          <a:p>
            <a:pPr lvl="2"/>
            <a:r>
              <a:rPr lang="en-US" sz="2400"/>
              <a:t>Describe it</a:t>
            </a:r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What did you do as a minister with the grief - loss you have encountered ?</a:t>
            </a:r>
            <a:endParaRPr lang="en-US"/>
          </a:p>
          <a:p>
            <a:pPr lvl="2"/>
            <a:r>
              <a:rPr lang="en-US"/>
              <a:t>Write it down</a:t>
            </a:r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What was the one question you were asking about the grief you’ve encountered ?</a:t>
            </a:r>
            <a:endParaRPr lang="en-US"/>
          </a:p>
          <a:p>
            <a:pPr lvl="2"/>
            <a:r>
              <a:rPr lang="en-US"/>
              <a:t>Write it down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21" name="Content Placeholder 120"/>
          <p:cNvPicPr/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-139065" y="0"/>
            <a:ext cx="1223581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ontent Placeholder 7"/>
          <p:cNvSpPr/>
          <p:nvPr>
            <p:ph sz="half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WPS Presentation</Application>
  <PresentationFormat>Widescreen</PresentationFormat>
  <Paragraphs>47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SimSun</vt:lpstr>
      <vt:lpstr>Wingdings</vt:lpstr>
      <vt:lpstr>Microsoft YaHei</vt:lpstr>
      <vt:lpstr>Arial Unicode MS</vt:lpstr>
      <vt:lpstr>Calibri</vt:lpstr>
      <vt:lpstr>Data Pie Charts</vt:lpstr>
      <vt:lpstr>MENTAL HEALTH:  THE CLERGY LOSS AND GRIEF</vt:lpstr>
      <vt:lpstr>COVID - 19 Italian Army in Bergamo</vt:lpstr>
      <vt:lpstr>PowerPoint 演示文稿</vt:lpstr>
      <vt:lpstr>PowerPoint 演示文稿</vt:lpstr>
      <vt:lpstr>PowerPoint 演示文稿</vt:lpstr>
      <vt:lpstr>PowerPoint 演示文稿</vt:lpstr>
      <vt:lpstr>DRAW THREE CIRCLES</vt:lpstr>
      <vt:lpstr>THREE QUESTIONS:</vt:lpstr>
      <vt:lpstr>PowerPoint 演示文稿</vt:lpstr>
      <vt:lpstr>PowerPoint 演示文稿</vt:lpstr>
      <vt:lpstr>PowerPoint 演示文稿</vt:lpstr>
      <vt:lpstr>PowerPoint 演示文稿</vt:lpstr>
      <vt:lpstr>Covid-19 pandemic has triggered all kinds of losses, including: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HEALTH:  THE CLERGY LOSS AND GRIEF</dc:title>
  <dc:creator/>
  <cp:lastModifiedBy>Quinton</cp:lastModifiedBy>
  <cp:revision>6</cp:revision>
  <dcterms:created xsi:type="dcterms:W3CDTF">2021-09-07T13:02:00Z</dcterms:created>
  <dcterms:modified xsi:type="dcterms:W3CDTF">2021-09-07T15:22:41Z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BFD81820A6A6473A9F5E5F17D3C5FB61</vt:lpwstr>
  </property>
  <property fmtid="{D5CDD505-2E9C-101B-9397-08002B2CF9AE}" pid="3" name="KSOProductBuildVer">
    <vt:lpwstr>1033-11.2.0.10293</vt:lpwstr>
  </property>
</Properties>
</file>